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1" r:id="rId6"/>
    <p:sldId id="279" r:id="rId7"/>
    <p:sldId id="281" r:id="rId8"/>
    <p:sldId id="280" r:id="rId9"/>
    <p:sldId id="257" r:id="rId10"/>
    <p:sldId id="275" r:id="rId11"/>
    <p:sldId id="276" r:id="rId12"/>
    <p:sldId id="282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241" autoAdjust="0"/>
  </p:normalViewPr>
  <p:slideViewPr>
    <p:cSldViewPr snapToGrid="0">
      <p:cViewPr varScale="1">
        <p:scale>
          <a:sx n="161" d="100"/>
          <a:sy n="161" d="100"/>
        </p:scale>
        <p:origin x="150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2021/10/18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2021/10/18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2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3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32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2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69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在“幻灯片放映”模式下，选择箭头访问相应链接。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upport.office.com/zh-cn/article/powerpoint-for-windows-%e5%9f%b9%e8%ae%ad-40e8c930-cb0b-40d8-82c4-bd53d3398787?redirectSourcePath=%252farticle%252fb89770f1-deb1-4a19-94ef-342aa15a4689&amp;omkt=zh-CN&amp;ui=zh-CN&amp;rs=zh-CN&amp;ad=C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CN" altLang="en-US" sz="4800">
                <a:solidFill>
                  <a:schemeClr val="bg1"/>
                </a:solidFill>
              </a:rPr>
              <a:t>欢迎使用 </a:t>
            </a:r>
            <a:r>
              <a:rPr lang="en-US" altLang="zh-CN" sz="4800">
                <a:solidFill>
                  <a:schemeClr val="bg1"/>
                </a:solidFill>
              </a:rPr>
              <a:t>PowerPoint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2400">
                <a:solidFill>
                  <a:schemeClr val="bg1"/>
                </a:solidFill>
              </a:rPr>
              <a:t>简化工作的 </a:t>
            </a:r>
            <a:r>
              <a:rPr lang="en-US" altLang="zh-CN" sz="2400">
                <a:solidFill>
                  <a:schemeClr val="bg1"/>
                </a:solidFill>
              </a:rPr>
              <a:t>5 </a:t>
            </a:r>
            <a:r>
              <a:rPr lang="zh-CN" altLang="en-US" sz="2400">
                <a:solidFill>
                  <a:schemeClr val="bg1"/>
                </a:solidFill>
              </a:rPr>
              <a:t>个窍门</a:t>
            </a:r>
          </a:p>
        </p:txBody>
      </p:sp>
      <p:pic>
        <p:nvPicPr>
          <p:cNvPr id="4" name="图片 3" descr="PowerPoint 徽标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07283" y="5209538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设计器可帮助用户表达观点</a:t>
            </a:r>
          </a:p>
        </p:txBody>
      </p:sp>
      <p:pic>
        <p:nvPicPr>
          <p:cNvPr id="5" name="图片 4" descr="显示不同设计选项的设计灵感窗格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3333" y="1385113"/>
            <a:ext cx="8525932" cy="4577621"/>
          </a:xfrm>
          <a:prstGeom prst="rect">
            <a:avLst/>
          </a:prstGeom>
        </p:spPr>
      </p:pic>
      <p:sp>
        <p:nvSpPr>
          <p:cNvPr id="38" name="内容占位符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设计器根据幻灯片中的内容，为演示文稿提供专业的设计建议。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设计器是订阅专属功能。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如果你有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Office 365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订阅，下一张幻灯片会介绍如何在新的演示文稿中使用此功能。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如何使用 </a:t>
            </a:r>
            <a:r>
              <a:rPr lang="en-US" altLang="zh-CN" dirty="0">
                <a:cs typeface="Segoe UI Light" panose="020B0502040204020203" pitchFamily="34" charset="0"/>
              </a:rPr>
              <a:t>PowerPoint </a:t>
            </a:r>
            <a:r>
              <a:rPr lang="zh-CN" altLang="en-US" dirty="0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pic>
        <p:nvPicPr>
          <p:cNvPr id="23" name="图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设计灵感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b="1" dirty="0">
                <a:solidFill>
                  <a:srgbClr val="C00000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设置“</a:t>
            </a:r>
            <a:r>
              <a:rPr lang="zh-CN" altLang="en-US">
                <a:cs typeface="Segoe UI Light" panose="020B0502040204020203" pitchFamily="34" charset="0"/>
              </a:rPr>
              <a:t>平滑</a:t>
            </a:r>
            <a:r>
              <a:rPr lang="zh-CN" altLang="en-US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14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15727" y="1455491"/>
            <a:ext cx="1402147" cy="1803887"/>
          </a:xfrm>
          <a:prstGeom prst="rect">
            <a:avLst/>
          </a:prstGeom>
        </p:spPr>
      </p:pic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558723" y="2896735"/>
            <a:ext cx="558179" cy="409838"/>
            <a:chOff x="6953426" y="711274"/>
            <a:chExt cx="558179" cy="409838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1066038" y="293692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54836" y="3159609"/>
            <a:ext cx="2467551" cy="1185923"/>
          </a:xfrm>
          <a:prstGeom prst="rect">
            <a:avLst/>
          </a:prstGeom>
        </p:spPr>
      </p:pic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07415" y="4344232"/>
            <a:ext cx="2134319" cy="887083"/>
          </a:xfrm>
          <a:prstGeom prst="rect">
            <a:avLst/>
          </a:prstGeom>
        </p:spPr>
      </p:pic>
      <p:sp>
        <p:nvSpPr>
          <p:cNvPr id="17" name="内容占位符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cxnSp>
        <p:nvCxnSpPr>
          <p:cNvPr id="20" name="直接连接符​​ 19" descr="将平滑文本和图片分隔开的浅灰色线"/>
          <p:cNvCxnSpPr/>
          <p:nvPr/>
        </p:nvCxnSpPr>
        <p:spPr>
          <a:xfrm>
            <a:off x="6367202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altLang="en-US" dirty="0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en-US" altLang="zh-CN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</a:t>
            </a: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99419" y="2350394"/>
            <a:ext cx="3563782" cy="2305343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541609" y="1296100"/>
            <a:ext cx="5110161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zh-CN" altLang="en-US" sz="1200" b="1" kern="1000" spc="100" dirty="0">
                <a:ln>
                  <a:noFill/>
                </a:ln>
                <a:solidFill>
                  <a:srgbClr val="D24726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1200" b="1" kern="1400" dirty="0">
              <a:solidFill>
                <a:srgbClr val="D24726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 descr="曲线箭头&#10;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图 22" descr="机器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1066039" y="3353185"/>
            <a:ext cx="3121671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7574" y="3410945"/>
            <a:ext cx="2106152" cy="220832"/>
          </a:xfrm>
          <a:prstGeom prst="rect">
            <a:avLst/>
          </a:prstGeom>
        </p:spPr>
      </p:pic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1064636" y="4303697"/>
            <a:ext cx="2134038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63240" y="4069080"/>
            <a:ext cx="38039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办公室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</a:t>
            </a:r>
            <a:r>
              <a:rPr lang="zh-CN" altLang="en-US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“智能查找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  <a:endParaRPr lang="zh-CN" altLang="en-US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lnSpc>
                <a:spcPct val="100000"/>
              </a:lnSpc>
              <a:spcAft>
                <a:spcPts val="2000"/>
              </a:spcAft>
              <a:buNone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en-US" altLang="zh-CN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Office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 rtl="0">
              <a:lnSpc>
                <a:spcPct val="100000"/>
              </a:lnSpc>
              <a:spcAft>
                <a:spcPts val="2000"/>
              </a:spcAft>
              <a:buNone/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442648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dirty="0">
                <a:cs typeface="Segoe UI Light" panose="020B0502040204020203" pitchFamily="34" charset="0"/>
              </a:rPr>
              <a:t>选择“</a:t>
            </a:r>
            <a:r>
              <a:rPr lang="zh-CN" altLang="en-US" sz="2000" dirty="0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2000" dirty="0">
                <a:cs typeface="Segoe UI Light" panose="020B0502040204020203" pitchFamily="34" charset="0"/>
              </a:rPr>
              <a:t>”                 按钮，然后键入想要了解的内容。</a:t>
            </a:r>
            <a:br>
              <a:rPr lang="zh-CN" altLang="en-US" sz="2000" dirty="0">
                <a:cs typeface="Segoe UI Light" panose="020B0502040204020203" pitchFamily="34" charset="0"/>
              </a:rPr>
            </a:br>
            <a:endParaRPr lang="zh-CN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zh-CN" altLang="en-US" sz="2000" u="sng" dirty="0"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2000" u="sng" dirty="0"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2000" u="sng" dirty="0"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CN" altLang="en-US" sz="2000" dirty="0"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2000" dirty="0"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2000" dirty="0"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zh-CN" altLang="en-US" sz="2000" dirty="0"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79171" y="2340285"/>
            <a:ext cx="1268511" cy="1189747"/>
          </a:xfrm>
          <a:prstGeom prst="rect">
            <a:avLst/>
          </a:prstGeom>
        </p:spPr>
      </p:pic>
      <p:pic>
        <p:nvPicPr>
          <p:cNvPr id="11" name="图 10" descr="“操作说明搜索”框建议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08066" y="2700706"/>
            <a:ext cx="2476156" cy="1311571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单击此处，访问 PowerPoint 团队博客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31" y="3566804"/>
            <a:ext cx="661940" cy="661940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单击此处，转到免费的 PowerPoint 培训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31" y="4252716"/>
            <a:ext cx="661940" cy="661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611" y="5045034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{8DDBC67B-3F25-4D52-887B-5E15D946988E}tf10001108_win32</Template>
  <TotalTime>0</TotalTime>
  <Words>593</Words>
  <Application>Microsoft Office PowerPoint</Application>
  <PresentationFormat>宽屏</PresentationFormat>
  <Paragraphs>68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Microsoft YaHei UI</vt:lpstr>
      <vt:lpstr>Arial</vt:lpstr>
      <vt:lpstr>欢迎文档</vt:lpstr>
      <vt:lpstr>欢迎使用 PowerPoint</vt:lpstr>
      <vt:lpstr>设计器可帮助用户表达观点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欢迎使用 PowerPoint</dc:title>
  <dc:creator>Wei Liu</dc:creator>
  <cp:keywords/>
  <cp:lastModifiedBy>Wei Liu</cp:lastModifiedBy>
  <cp:revision>1</cp:revision>
  <dcterms:created xsi:type="dcterms:W3CDTF">2021-10-17T18:02:27Z</dcterms:created>
  <dcterms:modified xsi:type="dcterms:W3CDTF">2021-10-17T18:02:47Z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